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8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5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FEDB-8811-4D4D-BC8D-FBE1EF0BC94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8FC5-DA44-42E6-8023-572E4C4E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71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en-US" altLang="en-US" smtClean="0"/>
              <a:t>E.  Stratified squamous epithelium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protection</a:t>
            </a:r>
          </a:p>
          <a:p>
            <a:pPr eaLnBrk="1" hangingPunct="1"/>
            <a:r>
              <a:rPr lang="en-US" altLang="en-US" smtClean="0"/>
              <a:t>Free edge are squamous cells</a:t>
            </a:r>
          </a:p>
          <a:p>
            <a:pPr eaLnBrk="1" hangingPunct="1"/>
            <a:r>
              <a:rPr lang="en-US" altLang="en-US" smtClean="0"/>
              <a:t>cells close to basement membrane are cuboidal or columnar.  </a:t>
            </a:r>
          </a:p>
          <a:p>
            <a:pPr eaLnBrk="1" hangingPunct="1"/>
            <a:r>
              <a:rPr lang="en-US" altLang="en-US" smtClean="0"/>
              <a:t>High use areas such as esophagus, mouth, outer skin</a:t>
            </a:r>
          </a:p>
        </p:txBody>
      </p:sp>
    </p:spTree>
    <p:extLst>
      <p:ext uri="{BB962C8B-B14F-4D97-AF65-F5344CB8AC3E}">
        <p14:creationId xmlns:p14="http://schemas.microsoft.com/office/powerpoint/2010/main" val="3677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838200"/>
            <a:ext cx="8662987" cy="5507038"/>
          </a:xfrm>
        </p:spPr>
      </p:pic>
    </p:spTree>
    <p:extLst>
      <p:ext uri="{BB962C8B-B14F-4D97-AF65-F5344CB8AC3E}">
        <p14:creationId xmlns:p14="http://schemas.microsoft.com/office/powerpoint/2010/main" val="37434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G. Transitional epithelium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Cells can change shape when stretched in urinary bladder. </a:t>
            </a:r>
          </a:p>
        </p:txBody>
      </p:sp>
    </p:spTree>
    <p:extLst>
      <p:ext uri="{BB962C8B-B14F-4D97-AF65-F5344CB8AC3E}">
        <p14:creationId xmlns:p14="http://schemas.microsoft.com/office/powerpoint/2010/main" val="1681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A. Simple Squamous Epithelium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 layer, squamous cells</a:t>
            </a:r>
          </a:p>
          <a:p>
            <a:pPr eaLnBrk="1" hangingPunct="1"/>
            <a:r>
              <a:rPr lang="en-US" altLang="en-US" smtClean="0"/>
              <a:t>on a basement membrane</a:t>
            </a:r>
          </a:p>
          <a:p>
            <a:pPr eaLnBrk="1" hangingPunct="1"/>
            <a:r>
              <a:rPr lang="en-US" altLang="en-US" smtClean="0"/>
              <a:t>Rapid diffusion</a:t>
            </a:r>
          </a:p>
          <a:p>
            <a:pPr eaLnBrk="1" hangingPunct="1"/>
            <a:r>
              <a:rPr lang="en-US" altLang="en-US" smtClean="0"/>
              <a:t>Found in air sacs of lungs, walls of capillaries, serous membranes (slick membranes that line the body cavity and organs)</a:t>
            </a:r>
          </a:p>
        </p:txBody>
      </p:sp>
    </p:spTree>
    <p:extLst>
      <p:ext uri="{BB962C8B-B14F-4D97-AF65-F5344CB8AC3E}">
        <p14:creationId xmlns:p14="http://schemas.microsoft.com/office/powerpoint/2010/main" val="26905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0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B. Simple cuboidal epithelium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 layer, cuboidal cells on basement membrane</a:t>
            </a:r>
          </a:p>
          <a:p>
            <a:pPr eaLnBrk="1" hangingPunct="1"/>
            <a:r>
              <a:rPr lang="en-US" altLang="en-US" smtClean="0"/>
              <a:t>Secretion or absorption</a:t>
            </a:r>
          </a:p>
          <a:p>
            <a:pPr eaLnBrk="1" hangingPunct="1"/>
            <a:r>
              <a:rPr lang="en-US" altLang="en-US" smtClean="0"/>
              <a:t>Found in glands and their ducts</a:t>
            </a:r>
          </a:p>
          <a:p>
            <a:pPr lvl="1" eaLnBrk="1" hangingPunct="1"/>
            <a:r>
              <a:rPr lang="en-US" altLang="en-US" smtClean="0"/>
              <a:t>Example: salivary glands, pancreas</a:t>
            </a:r>
          </a:p>
        </p:txBody>
      </p:sp>
    </p:spTree>
    <p:extLst>
      <p:ext uri="{BB962C8B-B14F-4D97-AF65-F5344CB8AC3E}">
        <p14:creationId xmlns:p14="http://schemas.microsoft.com/office/powerpoint/2010/main" val="42504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3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 Simple columnar epithelium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 layer, columnar cells </a:t>
            </a:r>
          </a:p>
          <a:p>
            <a:pPr eaLnBrk="1" hangingPunct="1"/>
            <a:r>
              <a:rPr lang="en-US" altLang="en-US" smtClean="0"/>
              <a:t>Secretion/absorption</a:t>
            </a:r>
          </a:p>
          <a:p>
            <a:pPr eaLnBrk="1" hangingPunct="1"/>
            <a:r>
              <a:rPr lang="en-US" altLang="en-US" smtClean="0"/>
              <a:t>fit closely together</a:t>
            </a:r>
          </a:p>
          <a:p>
            <a:pPr eaLnBrk="1" hangingPunct="1"/>
            <a:r>
              <a:rPr lang="en-US" altLang="en-US" smtClean="0"/>
              <a:t>Goblet cells found here (produce mucus)</a:t>
            </a:r>
          </a:p>
          <a:p>
            <a:pPr eaLnBrk="1" hangingPunct="1"/>
            <a:r>
              <a:rPr lang="en-US" altLang="en-US" smtClean="0"/>
              <a:t>Lines the digestive tract from stomach to anus and forms mucus membranes</a:t>
            </a:r>
          </a:p>
        </p:txBody>
      </p:sp>
    </p:spTree>
    <p:extLst>
      <p:ext uri="{BB962C8B-B14F-4D97-AF65-F5344CB8AC3E}">
        <p14:creationId xmlns:p14="http://schemas.microsoft.com/office/powerpoint/2010/main" val="12354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01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D. Psuedostratified columnar epithelium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cells rest on basement membrane.</a:t>
            </a:r>
          </a:p>
          <a:p>
            <a:pPr eaLnBrk="1" hangingPunct="1"/>
            <a:r>
              <a:rPr lang="en-US" altLang="en-US" smtClean="0"/>
              <a:t>Looks stratified, but isn’t</a:t>
            </a:r>
          </a:p>
          <a:p>
            <a:pPr eaLnBrk="1" hangingPunct="1"/>
            <a:r>
              <a:rPr lang="en-US" altLang="en-US" smtClean="0"/>
              <a:t>absorption and secretion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78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A. Simple Squamous Epithelium</vt:lpstr>
      <vt:lpstr>PowerPoint Presentation</vt:lpstr>
      <vt:lpstr>B. Simple cuboidal epithelium</vt:lpstr>
      <vt:lpstr>PowerPoint Presentation</vt:lpstr>
      <vt:lpstr>C. Simple columnar epithelium</vt:lpstr>
      <vt:lpstr>PowerPoint Presentation</vt:lpstr>
      <vt:lpstr>D. Psuedostratified columnar epithelium</vt:lpstr>
      <vt:lpstr>PowerPoint Presentation</vt:lpstr>
      <vt:lpstr>E.  Stratified squamous epithelium</vt:lpstr>
      <vt:lpstr>PowerPoint Presentation</vt:lpstr>
      <vt:lpstr>G. Transitional epithelium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Hess,Amanda</dc:creator>
  <cp:lastModifiedBy>Hess,Amanda</cp:lastModifiedBy>
  <cp:revision>1</cp:revision>
  <dcterms:created xsi:type="dcterms:W3CDTF">2013-09-24T19:56:53Z</dcterms:created>
  <dcterms:modified xsi:type="dcterms:W3CDTF">2013-09-24T19:57:13Z</dcterms:modified>
</cp:coreProperties>
</file>